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1803" r:id="rId3"/>
    <p:sldId id="1793" r:id="rId4"/>
    <p:sldId id="1790" r:id="rId5"/>
    <p:sldId id="1791" r:id="rId6"/>
    <p:sldId id="1792" r:id="rId7"/>
    <p:sldId id="1795" r:id="rId8"/>
    <p:sldId id="1800" r:id="rId9"/>
    <p:sldId id="18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051F2-7946-4448-9B61-8159396D34AD}" v="10" dt="2021-01-13T22:22:53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ton Wells II" userId="ef755f42cf675d0a" providerId="LiveId" clId="{6C0051F2-7946-4448-9B61-8159396D34AD}"/>
    <pc:docChg chg="custSel addSld delSld modSld">
      <pc:chgData name="Linton Wells II" userId="ef755f42cf675d0a" providerId="LiveId" clId="{6C0051F2-7946-4448-9B61-8159396D34AD}" dt="2021-01-13T22:28:54.396" v="172" actId="20577"/>
      <pc:docMkLst>
        <pc:docMk/>
      </pc:docMkLst>
      <pc:sldChg chg="del">
        <pc:chgData name="Linton Wells II" userId="ef755f42cf675d0a" providerId="LiveId" clId="{6C0051F2-7946-4448-9B61-8159396D34AD}" dt="2021-01-13T20:37:36.880" v="1" actId="47"/>
        <pc:sldMkLst>
          <pc:docMk/>
          <pc:sldMk cId="1823373091" sldId="256"/>
        </pc:sldMkLst>
      </pc:sldChg>
      <pc:sldChg chg="modSp add mod">
        <pc:chgData name="Linton Wells II" userId="ef755f42cf675d0a" providerId="LiveId" clId="{6C0051F2-7946-4448-9B61-8159396D34AD}" dt="2021-01-13T22:28:54.396" v="172" actId="20577"/>
        <pc:sldMkLst>
          <pc:docMk/>
          <pc:sldMk cId="1373739622" sldId="257"/>
        </pc:sldMkLst>
        <pc:spChg chg="mod">
          <ac:chgData name="Linton Wells II" userId="ef755f42cf675d0a" providerId="LiveId" clId="{6C0051F2-7946-4448-9B61-8159396D34AD}" dt="2021-01-13T20:38:33.041" v="9" actId="207"/>
          <ac:spMkLst>
            <pc:docMk/>
            <pc:sldMk cId="1373739622" sldId="257"/>
            <ac:spMk id="2" creationId="{A1118FAB-DC0F-4AA1-A131-82D80C470D5F}"/>
          </ac:spMkLst>
        </pc:spChg>
        <pc:spChg chg="mod">
          <ac:chgData name="Linton Wells II" userId="ef755f42cf675d0a" providerId="LiveId" clId="{6C0051F2-7946-4448-9B61-8159396D34AD}" dt="2021-01-13T22:28:54.396" v="172" actId="20577"/>
          <ac:spMkLst>
            <pc:docMk/>
            <pc:sldMk cId="1373739622" sldId="257"/>
            <ac:spMk id="3" creationId="{E2296B68-6446-4F1D-B47E-9EDDEB69AF5B}"/>
          </ac:spMkLst>
        </pc:spChg>
        <pc:picChg chg="mod">
          <ac:chgData name="Linton Wells II" userId="ef755f42cf675d0a" providerId="LiveId" clId="{6C0051F2-7946-4448-9B61-8159396D34AD}" dt="2021-01-13T22:22:53.838" v="170" actId="1076"/>
          <ac:picMkLst>
            <pc:docMk/>
            <pc:sldMk cId="1373739622" sldId="257"/>
            <ac:picMk id="6" creationId="{0E4C7FB9-441D-4D89-9EF9-1B59A2ECF2DD}"/>
          </ac:picMkLst>
        </pc:picChg>
      </pc:sldChg>
      <pc:sldChg chg="add del">
        <pc:chgData name="Linton Wells II" userId="ef755f42cf675d0a" providerId="LiveId" clId="{6C0051F2-7946-4448-9B61-8159396D34AD}" dt="2021-01-13T20:41:20.269" v="17" actId="47"/>
        <pc:sldMkLst>
          <pc:docMk/>
          <pc:sldMk cId="0" sldId="274"/>
        </pc:sldMkLst>
      </pc:sldChg>
      <pc:sldChg chg="add del">
        <pc:chgData name="Linton Wells II" userId="ef755f42cf675d0a" providerId="LiveId" clId="{6C0051F2-7946-4448-9B61-8159396D34AD}" dt="2021-01-13T20:41:15.022" v="16" actId="47"/>
        <pc:sldMkLst>
          <pc:docMk/>
          <pc:sldMk cId="0" sldId="275"/>
        </pc:sldMkLst>
      </pc:sldChg>
      <pc:sldChg chg="add">
        <pc:chgData name="Linton Wells II" userId="ef755f42cf675d0a" providerId="LiveId" clId="{6C0051F2-7946-4448-9B61-8159396D34AD}" dt="2021-01-13T20:39:10.019" v="11"/>
        <pc:sldMkLst>
          <pc:docMk/>
          <pc:sldMk cId="388995668" sldId="1790"/>
        </pc:sldMkLst>
      </pc:sldChg>
      <pc:sldChg chg="add">
        <pc:chgData name="Linton Wells II" userId="ef755f42cf675d0a" providerId="LiveId" clId="{6C0051F2-7946-4448-9B61-8159396D34AD}" dt="2021-01-13T20:39:10.019" v="11"/>
        <pc:sldMkLst>
          <pc:docMk/>
          <pc:sldMk cId="3924133468" sldId="1791"/>
        </pc:sldMkLst>
      </pc:sldChg>
      <pc:sldChg chg="add">
        <pc:chgData name="Linton Wells II" userId="ef755f42cf675d0a" providerId="LiveId" clId="{6C0051F2-7946-4448-9B61-8159396D34AD}" dt="2021-01-13T20:39:10.019" v="11"/>
        <pc:sldMkLst>
          <pc:docMk/>
          <pc:sldMk cId="2035355783" sldId="1792"/>
        </pc:sldMkLst>
      </pc:sldChg>
      <pc:sldChg chg="delSp add">
        <pc:chgData name="Linton Wells II" userId="ef755f42cf675d0a" providerId="LiveId" clId="{6C0051F2-7946-4448-9B61-8159396D34AD}" dt="2021-01-13T22:22:27.207" v="169" actId="478"/>
        <pc:sldMkLst>
          <pc:docMk/>
          <pc:sldMk cId="915818629" sldId="1793"/>
        </pc:sldMkLst>
        <pc:picChg chg="del">
          <ac:chgData name="Linton Wells II" userId="ef755f42cf675d0a" providerId="LiveId" clId="{6C0051F2-7946-4448-9B61-8159396D34AD}" dt="2021-01-13T22:22:27.207" v="169" actId="478"/>
          <ac:picMkLst>
            <pc:docMk/>
            <pc:sldMk cId="915818629" sldId="1793"/>
            <ac:picMk id="12" creationId="{BF47896B-425A-44FB-AFAE-21693E2206DD}"/>
          </ac:picMkLst>
        </pc:picChg>
      </pc:sldChg>
      <pc:sldChg chg="modSp add mod">
        <pc:chgData name="Linton Wells II" userId="ef755f42cf675d0a" providerId="LiveId" clId="{6C0051F2-7946-4448-9B61-8159396D34AD}" dt="2021-01-13T22:19:48.529" v="114" actId="1076"/>
        <pc:sldMkLst>
          <pc:docMk/>
          <pc:sldMk cId="415785516" sldId="1795"/>
        </pc:sldMkLst>
        <pc:spChg chg="mod">
          <ac:chgData name="Linton Wells II" userId="ef755f42cf675d0a" providerId="LiveId" clId="{6C0051F2-7946-4448-9B61-8159396D34AD}" dt="2021-01-13T22:19:48.529" v="114" actId="1076"/>
          <ac:spMkLst>
            <pc:docMk/>
            <pc:sldMk cId="415785516" sldId="1795"/>
            <ac:spMk id="2" creationId="{63394F08-F7CE-463E-A74B-805C39B09EFE}"/>
          </ac:spMkLst>
        </pc:spChg>
        <pc:spChg chg="mod">
          <ac:chgData name="Linton Wells II" userId="ef755f42cf675d0a" providerId="LiveId" clId="{6C0051F2-7946-4448-9B61-8159396D34AD}" dt="2021-01-13T22:19:44.400" v="113" actId="14100"/>
          <ac:spMkLst>
            <pc:docMk/>
            <pc:sldMk cId="415785516" sldId="1795"/>
            <ac:spMk id="3" creationId="{AE175999-E3D6-4E44-A300-CEA1402D7D43}"/>
          </ac:spMkLst>
        </pc:spChg>
        <pc:spChg chg="mod">
          <ac:chgData name="Linton Wells II" userId="ef755f42cf675d0a" providerId="LiveId" clId="{6C0051F2-7946-4448-9B61-8159396D34AD}" dt="2021-01-13T20:40:20.619" v="13"/>
          <ac:spMkLst>
            <pc:docMk/>
            <pc:sldMk cId="415785516" sldId="1795"/>
            <ac:spMk id="4" creationId="{45A38E6C-E9DB-44E8-99BD-E5F9DB7E6769}"/>
          </ac:spMkLst>
        </pc:spChg>
      </pc:sldChg>
      <pc:sldChg chg="add del">
        <pc:chgData name="Linton Wells II" userId="ef755f42cf675d0a" providerId="LiveId" clId="{6C0051F2-7946-4448-9B61-8159396D34AD}" dt="2021-01-13T20:58:17.266" v="108" actId="47"/>
        <pc:sldMkLst>
          <pc:docMk/>
          <pc:sldMk cId="1894102844" sldId="1799"/>
        </pc:sldMkLst>
      </pc:sldChg>
      <pc:sldChg chg="modSp add mod">
        <pc:chgData name="Linton Wells II" userId="ef755f42cf675d0a" providerId="LiveId" clId="{6C0051F2-7946-4448-9B61-8159396D34AD}" dt="2021-01-13T22:20:09.558" v="118" actId="207"/>
        <pc:sldMkLst>
          <pc:docMk/>
          <pc:sldMk cId="2583711204" sldId="1800"/>
        </pc:sldMkLst>
        <pc:spChg chg="mod">
          <ac:chgData name="Linton Wells II" userId="ef755f42cf675d0a" providerId="LiveId" clId="{6C0051F2-7946-4448-9B61-8159396D34AD}" dt="2021-01-13T22:20:09.558" v="118" actId="207"/>
          <ac:spMkLst>
            <pc:docMk/>
            <pc:sldMk cId="2583711204" sldId="1800"/>
            <ac:spMk id="2" creationId="{4FF26E8C-1F93-4EEF-855F-800813B5A0C0}"/>
          </ac:spMkLst>
        </pc:spChg>
        <pc:spChg chg="mod">
          <ac:chgData name="Linton Wells II" userId="ef755f42cf675d0a" providerId="LiveId" clId="{6C0051F2-7946-4448-9B61-8159396D34AD}" dt="2021-01-13T20:41:11.880" v="15"/>
          <ac:spMkLst>
            <pc:docMk/>
            <pc:sldMk cId="2583711204" sldId="1800"/>
            <ac:spMk id="3" creationId="{4097569B-0B69-4BEC-A785-92AB528FAFB6}"/>
          </ac:spMkLst>
        </pc:spChg>
      </pc:sldChg>
      <pc:sldChg chg="add del">
        <pc:chgData name="Linton Wells II" userId="ef755f42cf675d0a" providerId="LiveId" clId="{6C0051F2-7946-4448-9B61-8159396D34AD}" dt="2021-01-13T20:39:13.126" v="12" actId="47"/>
        <pc:sldMkLst>
          <pc:docMk/>
          <pc:sldMk cId="2738206565" sldId="1800"/>
        </pc:sldMkLst>
      </pc:sldChg>
      <pc:sldChg chg="add">
        <pc:chgData name="Linton Wells II" userId="ef755f42cf675d0a" providerId="LiveId" clId="{6C0051F2-7946-4448-9B61-8159396D34AD}" dt="2021-01-13T20:42:13.190" v="18"/>
        <pc:sldMkLst>
          <pc:docMk/>
          <pc:sldMk cId="3665326744" sldId="1802"/>
        </pc:sldMkLst>
      </pc:sldChg>
      <pc:sldChg chg="addSp delSp modSp new mod">
        <pc:chgData name="Linton Wells II" userId="ef755f42cf675d0a" providerId="LiveId" clId="{6C0051F2-7946-4448-9B61-8159396D34AD}" dt="2021-01-13T22:22:17.427" v="168" actId="20577"/>
        <pc:sldMkLst>
          <pc:docMk/>
          <pc:sldMk cId="1163507145" sldId="1803"/>
        </pc:sldMkLst>
        <pc:spChg chg="mod">
          <ac:chgData name="Linton Wells II" userId="ef755f42cf675d0a" providerId="LiveId" clId="{6C0051F2-7946-4448-9B61-8159396D34AD}" dt="2021-01-13T20:48:46.596" v="42" actId="1076"/>
          <ac:spMkLst>
            <pc:docMk/>
            <pc:sldMk cId="1163507145" sldId="1803"/>
            <ac:spMk id="2" creationId="{31C2DC6C-C9C9-42C6-B494-BBFAC265E3C3}"/>
          </ac:spMkLst>
        </pc:spChg>
        <pc:spChg chg="mod">
          <ac:chgData name="Linton Wells II" userId="ef755f42cf675d0a" providerId="LiveId" clId="{6C0051F2-7946-4448-9B61-8159396D34AD}" dt="2021-01-13T22:22:17.427" v="168" actId="20577"/>
          <ac:spMkLst>
            <pc:docMk/>
            <pc:sldMk cId="1163507145" sldId="1803"/>
            <ac:spMk id="3" creationId="{02A2F9C6-33F1-4CE7-8163-21936C5791B2}"/>
          </ac:spMkLst>
        </pc:spChg>
        <pc:graphicFrameChg chg="add del mod modGraphic">
          <ac:chgData name="Linton Wells II" userId="ef755f42cf675d0a" providerId="LiveId" clId="{6C0051F2-7946-4448-9B61-8159396D34AD}" dt="2021-01-13T20:50:04.031" v="67" actId="478"/>
          <ac:graphicFrameMkLst>
            <pc:docMk/>
            <pc:sldMk cId="1163507145" sldId="1803"/>
            <ac:graphicFrameMk id="4" creationId="{19EEB170-D6B9-4181-9F63-CA61D8420CF1}"/>
          </ac:graphicFrameMkLst>
        </pc:graphicFrameChg>
        <pc:graphicFrameChg chg="add mod modGraphic">
          <ac:chgData name="Linton Wells II" userId="ef755f42cf675d0a" providerId="LiveId" clId="{6C0051F2-7946-4448-9B61-8159396D34AD}" dt="2021-01-13T22:20:48.075" v="122" actId="1076"/>
          <ac:graphicFrameMkLst>
            <pc:docMk/>
            <pc:sldMk cId="1163507145" sldId="1803"/>
            <ac:graphicFrameMk id="5" creationId="{DF99D2C2-C05F-46A6-93C6-DE74528BF414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13430-EF82-45C6-AEE4-42E64C960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43757-40BE-4A49-BC8A-E4083308B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F7CED-16D2-41F8-893D-345ADCB7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F3AD-8DAB-4F8D-A60C-271F66559D2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CDFCE-17FA-426F-A80C-7291942F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95883-B552-44E0-8984-04455EF0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5A8D-E7C0-4D8E-9835-C3ED31D5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7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A31DF-ADD0-4B73-BEA9-36D7C71C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A6E191-C4CC-4E0C-A886-144E26172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202D1-FD72-4801-8C42-23568A30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F3AD-8DAB-4F8D-A60C-271F66559D2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534E0-6A09-4C2B-AD7E-AA7AF809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ACA28-BB2E-465F-BFA0-F808E5C7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5A8D-E7C0-4D8E-9835-C3ED31D5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2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7C574-F4A0-4118-936A-5D8EF4A62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04881-8DFE-4AB3-A6AB-DE4217E6F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CCB3F-DFD8-4B5C-A657-38D836EE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F3AD-8DAB-4F8D-A60C-271F66559D2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3C282-115C-4318-AA82-81D81259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8896D-5B6C-460E-842C-667CCDD9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5A8D-E7C0-4D8E-9835-C3ED31D5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8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1913-BF1F-4C75-8D37-2DC55303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967FB-A081-4925-8108-9FF8B230E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CD8ED-A8F4-4BAD-8C9D-7DA16EE5C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F3AD-8DAB-4F8D-A60C-271F66559D2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90787-4243-4336-B6E0-6943BCC37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C8639-F5AE-477E-B18E-7E39B5A1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5A8D-E7C0-4D8E-9835-C3ED31D5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44C5-52B3-4583-A93D-73B1DB7B3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982B0-4A06-4925-96F2-5AA360B7C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FC946-BC46-4D5D-8BE2-D4A9C01D7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F3AD-8DAB-4F8D-A60C-271F66559D2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65DF4-20FF-439B-A62F-3440217CC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359A7-29D8-4603-BCE3-A1B98218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5A8D-E7C0-4D8E-9835-C3ED31D5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6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9A158-E3C7-4871-A4EF-B01C1DFB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A25AC-FCE4-4557-8C9E-95B495CDF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4CAB8-F74B-4612-9CA3-932101D76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33C36-07DB-47C3-8353-0C4855C2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F3AD-8DAB-4F8D-A60C-271F66559D2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44926-6ECA-4F98-B6B8-5565AAA7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BDD20-8A72-40A8-B41C-3BB0D7D9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5A8D-E7C0-4D8E-9835-C3ED31D5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1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5BFF-2CE4-41A7-83E2-7C24C53B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E1018-EC22-4C11-8912-B22D64CB8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9988F-5525-4A45-B60D-0C0B3572D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EE7FB-1CD3-403F-ABF3-A96B8D684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4D23AA-C86D-47A3-AF96-013ABB6AB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40869-4228-4C66-880E-16FDD862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F3AD-8DAB-4F8D-A60C-271F66559D2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5CC5EE-8576-4A85-A124-E607A206C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24C404-161C-4862-A09B-23C1BA7A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5A8D-E7C0-4D8E-9835-C3ED31D5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2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40869-D998-4BAC-9966-5ACF0D1B5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1157E-883D-4E4A-BFCC-0C7703FB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F3AD-8DAB-4F8D-A60C-271F66559D2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94400-DC75-462A-B844-435DED02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A413E-A63C-42B6-B61C-023500735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5A8D-E7C0-4D8E-9835-C3ED31D5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0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1A737-B7F3-497F-9BCB-11FD8E22D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F3AD-8DAB-4F8D-A60C-271F66559D2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AC632-DA59-43B8-8B0D-BEC96040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C0A3C-11E1-4069-AC62-341645B7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5A8D-E7C0-4D8E-9835-C3ED31D5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7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23D2-0DEE-4112-88ED-D8C9564E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E952-45E3-4039-B0DC-54FB820F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CD336-B313-42C4-A6FF-C5BDE1631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E9F61-5274-4F8E-9887-88DD7898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F3AD-8DAB-4F8D-A60C-271F66559D2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34EB5-51EB-43D2-8A78-D80B9CB1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C33B5-72AB-4C48-8373-74611F68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5A8D-E7C0-4D8E-9835-C3ED31D5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7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2A4A-C717-4C35-974A-53759F8E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11981E-D86E-4AC9-8BD9-3E38EF711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B42F3-D210-41EC-B8FD-12C12A0FB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2AA4E-C85D-4440-9EF8-D44DBB45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F3AD-8DAB-4F8D-A60C-271F66559D2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83EE6-3C2B-424F-BE0C-FAE49F0A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4676D-4E80-4336-BA2F-FA56C1C92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F5A8D-E7C0-4D8E-9835-C3ED31D5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1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6517C-3991-4223-85C5-3B96EA70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DA3B1-BE90-4987-80FB-7E4AFAC43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5B4F7-FB9C-4433-AE2C-3EB6E7E29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1F3AD-8DAB-4F8D-A60C-271F66559D2F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910B9-9D0F-4EC5-A845-08E4497AC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C7ADD-1F25-4B0E-809A-3644411FC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5A8D-E7C0-4D8E-9835-C3ED31D5E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6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8FAB-DC0F-4AA1-A131-82D80C470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139" y="1464529"/>
            <a:ext cx="11411175" cy="2387600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sz="7200" b="1" dirty="0">
                <a:solidFill>
                  <a:srgbClr val="0070C0"/>
                </a:solidFill>
                <a:latin typeface="+mn-lt"/>
              </a:rPr>
              <a:t>STAR-TIDES</a:t>
            </a:r>
            <a:r>
              <a:rPr lang="en-US" sz="4400" b="1" dirty="0">
                <a:latin typeface="+mn-lt"/>
              </a:rPr>
              <a:t> </a:t>
            </a:r>
            <a:br>
              <a:rPr lang="en-US" sz="4400" b="1" dirty="0">
                <a:latin typeface="+mn-lt"/>
              </a:rPr>
            </a:br>
            <a:r>
              <a:rPr lang="en-US" sz="3600" b="1" dirty="0">
                <a:solidFill>
                  <a:srgbClr val="00B050"/>
                </a:solidFill>
                <a:latin typeface="+mn-lt"/>
              </a:rPr>
              <a:t>Global Knowledge-Sharing Network</a:t>
            </a:r>
            <a:br>
              <a:rPr lang="en-US" sz="3600" b="1" dirty="0">
                <a:solidFill>
                  <a:srgbClr val="00B050"/>
                </a:solidFill>
                <a:latin typeface="+mn-lt"/>
              </a:rPr>
            </a:br>
            <a:r>
              <a:rPr lang="en-US" sz="3600" b="1" dirty="0">
                <a:latin typeface="+mn-lt"/>
              </a:rPr>
              <a:t>Part 2</a:t>
            </a:r>
            <a:endParaRPr lang="en-US" sz="44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96B68-6446-4F1D-B47E-9EDDEB69A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883" y="4199671"/>
            <a:ext cx="11970327" cy="1655762"/>
          </a:xfrm>
        </p:spPr>
        <p:txBody>
          <a:bodyPr>
            <a:normAutofit fontScale="92500" lnSpcReduction="10000"/>
          </a:bodyPr>
          <a:lstStyle/>
          <a:p>
            <a:endParaRPr lang="en-US" b="1" dirty="0"/>
          </a:p>
          <a:p>
            <a:r>
              <a:rPr lang="en-US" b="1" dirty="0"/>
              <a:t>Linton Wells II</a:t>
            </a:r>
          </a:p>
          <a:p>
            <a:r>
              <a:rPr lang="en-US" b="1" dirty="0"/>
              <a:t>Center for Resilient and Sustainable Communities (C-RASC), George Mason University</a:t>
            </a:r>
          </a:p>
          <a:p>
            <a:r>
              <a:rPr lang="en-US" b="1"/>
              <a:t>January 12, </a:t>
            </a:r>
            <a:r>
              <a:rPr lang="en-US" b="1" dirty="0"/>
              <a:t>2021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E84A5-5FCB-48EE-8CBB-AA76B53CE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324" y="-387"/>
            <a:ext cx="4305990" cy="1342299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0E4C7FB9-441D-4D89-9EF9-1B59A2ECF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2" y="205246"/>
            <a:ext cx="3310714" cy="93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BD4186B-006C-4079-8D1B-29C86AA7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C109-35AF-4A10-9AAA-C36225803E99}" type="slidenum">
              <a:rPr lang="en-US" smtClean="0"/>
              <a:t>1</a:t>
            </a:fld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11279F67-E2D5-41FB-9F5D-1E3F5200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AEB895-83A6-4680-A72F-5D4B2C3E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</a:p>
        </p:txBody>
      </p:sp>
    </p:spTree>
    <p:extLst>
      <p:ext uri="{BB962C8B-B14F-4D97-AF65-F5344CB8AC3E}">
        <p14:creationId xmlns:p14="http://schemas.microsoft.com/office/powerpoint/2010/main" val="137373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DC6C-C9C9-42C6-B494-BBFAC265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04776"/>
            <a:ext cx="10515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+mn-lt"/>
              </a:rPr>
              <a:t>2021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2F9C6-33F1-4CE7-8163-21936C579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5840"/>
            <a:ext cx="10515600" cy="5737384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for 15th Capabilities Demo as </a:t>
            </a:r>
            <a:r>
              <a:rPr lang="en-US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Phygital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Event: Oct 18-20 GMU, 21-22 Pentagon</a:t>
            </a:r>
          </a:p>
          <a:p>
            <a:pPr marL="742950" marR="0" lvl="1" indent="-285750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 teams 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(External, Internal, Execution and Pentagon)</a:t>
            </a: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—develop action plans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events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Publicity and social media planning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 upgrade: </a:t>
            </a:r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(1) readily sharable knowledge repository, (2) improving interactions, (3) privacy policy   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Sponsors and partners (for C-RASC and STAR-TIDES): </a:t>
            </a:r>
          </a:p>
          <a:p>
            <a:pPr marL="800100" lvl="1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Commercial, Philanthropic, IGO/NGO, Academic, Think Tank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 grant proposals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 network. What are realistic targets?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C-RASC projects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Re-engage in field operations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99D2C2-C05F-46A6-93C6-DE74528BF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764520"/>
              </p:ext>
            </p:extLst>
          </p:nvPr>
        </p:nvGraphicFramePr>
        <p:xfrm>
          <a:off x="1262814" y="1854267"/>
          <a:ext cx="5962650" cy="2308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545">
                  <a:extLst>
                    <a:ext uri="{9D8B030D-6E8A-4147-A177-3AD203B41FA5}">
                      <a16:colId xmlns:a16="http://schemas.microsoft.com/office/drawing/2014/main" val="13474646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53682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50473478"/>
                    </a:ext>
                  </a:extLst>
                </a:gridCol>
                <a:gridCol w="779780">
                  <a:extLst>
                    <a:ext uri="{9D8B030D-6E8A-4147-A177-3AD203B41FA5}">
                      <a16:colId xmlns:a16="http://schemas.microsoft.com/office/drawing/2014/main" val="299158786"/>
                    </a:ext>
                  </a:extLst>
                </a:gridCol>
                <a:gridCol w="34925">
                  <a:extLst>
                    <a:ext uri="{9D8B030D-6E8A-4147-A177-3AD203B41FA5}">
                      <a16:colId xmlns:a16="http://schemas.microsoft.com/office/drawing/2014/main" val="315797829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45025901"/>
                    </a:ext>
                  </a:extLst>
                </a:gridCol>
              </a:tblGrid>
              <a:tr h="714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210205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Narrative &amp; Storytelling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1311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210210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 Coord with WWHGD: Mapping Education (10:00-12:00)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9048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Feb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Energy &amp; Energy Storage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644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early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Design Thinking, Systems Thinking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6100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Career Track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666479"/>
                  </a:ext>
                </a:extLst>
              </a:tr>
              <a:tr h="2967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ICT: Engineering underpinnings of community resilience: Cyber-Physical Systems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731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50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7088FD-FE13-4154-9408-174119A9AC51}"/>
              </a:ext>
            </a:extLst>
          </p:cNvPr>
          <p:cNvSpPr txBox="1"/>
          <p:nvPr/>
        </p:nvSpPr>
        <p:spPr>
          <a:xfrm>
            <a:off x="7752354" y="2195483"/>
            <a:ext cx="4287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STAR-TIDES first real-world event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B050"/>
                </a:solidFill>
              </a:rPr>
              <a:t>Release of near-real time imagery to disaster response workers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2050" name="Picture 2" descr="NASA - Hurricane Season 2007: Sidr (Indian)">
            <a:extLst>
              <a:ext uri="{FF2B5EF4-FFF2-40B4-BE49-F238E27FC236}">
                <a16:creationId xmlns:a16="http://schemas.microsoft.com/office/drawing/2014/main" id="{FC167AEF-7947-4654-8EAD-2434FA80E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2" y="1546782"/>
            <a:ext cx="3489802" cy="261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yclone Sidr (2007) | eSurge Web Portal">
            <a:extLst>
              <a:ext uri="{FF2B5EF4-FFF2-40B4-BE49-F238E27FC236}">
                <a16:creationId xmlns:a16="http://schemas.microsoft.com/office/drawing/2014/main" id="{B8AA68ED-1E07-4A7B-8033-FF49B134E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2" y="4160764"/>
            <a:ext cx="3489802" cy="260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yclone Sidr makes landfall in Bangladesh « CIMSS Satellite Blog">
            <a:extLst>
              <a:ext uri="{FF2B5EF4-FFF2-40B4-BE49-F238E27FC236}">
                <a16:creationId xmlns:a16="http://schemas.microsoft.com/office/drawing/2014/main" id="{4681FF42-2482-442A-B083-F9861A8A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13" y="1557951"/>
            <a:ext cx="3470417" cy="260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yclone Sidr devastates Bangladesh |">
            <a:extLst>
              <a:ext uri="{FF2B5EF4-FFF2-40B4-BE49-F238E27FC236}">
                <a16:creationId xmlns:a16="http://schemas.microsoft.com/office/drawing/2014/main" id="{ADB4941F-9DBA-4393-B5E1-773D902F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786" y="4230334"/>
            <a:ext cx="3807568" cy="253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7FBF6B-E831-4AE3-9B09-406D5DB3CA0D}"/>
              </a:ext>
            </a:extLst>
          </p:cNvPr>
          <p:cNvSpPr txBox="1"/>
          <p:nvPr/>
        </p:nvSpPr>
        <p:spPr>
          <a:xfrm>
            <a:off x="1159301" y="-9127"/>
            <a:ext cx="873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</a:rPr>
              <a:t>Cyclone SIDR 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</a:rPr>
              <a:t>Bangladesh, November 2007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CD28C1-A37D-5E43-A38C-B0BEF2A88C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0139" y="52580"/>
            <a:ext cx="2070928" cy="5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1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puerto rico damage 2020">
            <a:extLst>
              <a:ext uri="{FF2B5EF4-FFF2-40B4-BE49-F238E27FC236}">
                <a16:creationId xmlns:a16="http://schemas.microsoft.com/office/drawing/2014/main" id="{926BA892-7665-4BBE-95DF-648A8D6E3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9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Japan Fuchu HIroshima FLooding">
            <a:extLst>
              <a:ext uri="{FF2B5EF4-FFF2-40B4-BE49-F238E27FC236}">
                <a16:creationId xmlns:a16="http://schemas.microsoft.com/office/drawing/2014/main" id="{CE78F009-1049-444A-B0C9-18422B5DE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" y="186268"/>
            <a:ext cx="9448799" cy="62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D64487-5429-4044-8A0F-FF4565C71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049" y="49439"/>
            <a:ext cx="2070928" cy="5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3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esponse and resilience network">
            <a:extLst>
              <a:ext uri="{FF2B5EF4-FFF2-40B4-BE49-F238E27FC236}">
                <a16:creationId xmlns:a16="http://schemas.microsoft.com/office/drawing/2014/main" id="{17E62C6D-F519-4434-BE95-82DD26E63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8" y="2717800"/>
            <a:ext cx="11943503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esponse and resilience network">
            <a:extLst>
              <a:ext uri="{FF2B5EF4-FFF2-40B4-BE49-F238E27FC236}">
                <a16:creationId xmlns:a16="http://schemas.microsoft.com/office/drawing/2014/main" id="{B68588E4-BFF5-4D93-B75A-45C419AAE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16" y="22924"/>
            <a:ext cx="5783668" cy="268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01C340-632C-4452-B5E4-79F75D653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0139" y="52580"/>
            <a:ext cx="2070928" cy="5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5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394F08-F7CE-463E-A74B-805C39B0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59" y="1049972"/>
            <a:ext cx="11394831" cy="4758056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Socio-economic pressures often cause best and brightest to migrate or feel marginalized</a:t>
            </a:r>
          </a:p>
          <a:p>
            <a:pPr lvl="1"/>
            <a:r>
              <a:rPr lang="en-US" sz="2000" b="1" dirty="0"/>
              <a:t>Often lead to dangerous trips to unwelcoming places</a:t>
            </a:r>
          </a:p>
          <a:p>
            <a:pPr lvl="1"/>
            <a:r>
              <a:rPr lang="en-US" sz="2000" b="1" dirty="0"/>
              <a:t>Risks of radicalization</a:t>
            </a:r>
          </a:p>
          <a:p>
            <a:r>
              <a:rPr lang="en-US" sz="2400" b="1" dirty="0"/>
              <a:t>Suppose there were an alternative migration path</a:t>
            </a:r>
          </a:p>
          <a:p>
            <a:pPr lvl="1"/>
            <a:r>
              <a:rPr lang="en-US" sz="2000" b="1" dirty="0"/>
              <a:t>Provide skills to learn and earn in place</a:t>
            </a:r>
          </a:p>
          <a:p>
            <a:pPr lvl="1"/>
            <a:r>
              <a:rPr lang="en-US" sz="2000" b="1" dirty="0"/>
              <a:t>In their communities with their families and cultures</a:t>
            </a:r>
          </a:p>
          <a:p>
            <a:r>
              <a:rPr lang="en-US" sz="2400" b="1" dirty="0"/>
              <a:t>Expansion of internet provides path for migration “through the cloud” </a:t>
            </a:r>
          </a:p>
          <a:p>
            <a:pPr lvl="1"/>
            <a:r>
              <a:rPr lang="en-US" sz="2000" b="1" dirty="0"/>
              <a:t>To learning &amp; earning opportunities</a:t>
            </a:r>
          </a:p>
          <a:p>
            <a:pPr lvl="1"/>
            <a:r>
              <a:rPr lang="en-US" sz="2000" b="1" dirty="0"/>
              <a:t>Up to now open only to a privileged few</a:t>
            </a:r>
          </a:p>
          <a:p>
            <a:r>
              <a:rPr lang="en-US" sz="2400" b="1" dirty="0"/>
              <a:t>To promote achievement of sustainable development goals (SDGs)</a:t>
            </a:r>
          </a:p>
          <a:p>
            <a:pPr lvl="1"/>
            <a:r>
              <a:rPr lang="en-US" sz="2000" b="1" dirty="0"/>
              <a:t>By encouraging talented people to contribute to their own communities</a:t>
            </a:r>
          </a:p>
          <a:p>
            <a:r>
              <a:rPr lang="en-US" sz="2400" b="1" dirty="0"/>
              <a:t>Tech not a panacea</a:t>
            </a:r>
          </a:p>
          <a:p>
            <a:pPr lvl="1"/>
            <a:r>
              <a:rPr lang="en-US" sz="2000" b="1" dirty="0"/>
              <a:t>Solutions must involve people, processes, organizations and technology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175999-E3D6-4E44-A300-CEA1402D7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-80209"/>
            <a:ext cx="10515600" cy="109888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Cloud Migration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38E6C-E9DB-44E8-99BD-E5F9DB7E6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260124"/>
            <a:ext cx="7771228" cy="3235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 spc="113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linwells@gmail.com, +1.202.436.6354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6E8C-1F93-4EEF-855F-800813B5A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5267"/>
            <a:ext cx="10515600" cy="99340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+mn-lt"/>
              </a:rPr>
              <a:t>Recommendations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14A42-E6E8-41C4-8782-5584C529C8CA}"/>
              </a:ext>
            </a:extLst>
          </p:cNvPr>
          <p:cNvSpPr txBox="1"/>
          <p:nvPr/>
        </p:nvSpPr>
        <p:spPr>
          <a:xfrm>
            <a:off x="152400" y="1512609"/>
            <a:ext cx="11887200" cy="4909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Recommend that cloud migration plans:</a:t>
            </a:r>
            <a:endParaRPr lang="en-US" sz="3200" b="1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Anticipate bandwidth enhancements with a </a:t>
            </a:r>
            <a:r>
              <a:rPr lang="en-US" sz="24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focus on human capital development 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to take advantage of it, including education, health, and security to improve quality of life 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Recognize that solutions involve </a:t>
            </a:r>
            <a:r>
              <a:rPr lang="en-US" sz="24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people, organizations, and processes, as well as technology</a:t>
            </a:r>
            <a:endParaRPr lang="en-US" sz="2400" b="1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Build a “</a:t>
            </a:r>
            <a:r>
              <a:rPr lang="en-US" sz="24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governance ecosystem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” of government, business, and civil society with a nonpartisan, outside entity to provide continuity across political transitions and economic turbulence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Pursue </a:t>
            </a:r>
            <a:r>
              <a:rPr lang="en-US" sz="24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synchronized, coordinated, integrated approaches</a:t>
            </a: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that cut across silos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7569B-0B69-4BEC-A785-92AB528FA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260124"/>
            <a:ext cx="7771228" cy="3235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 spc="113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linwells@gmail.com, +1.202.436.6354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1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FB294-2527-4632-A565-9E156C31AC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E6774-543F-4F2B-88FE-5F0DA55079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linwells@gmail.com</a:t>
            </a:r>
            <a:r>
              <a:rPr lang="en-US" dirty="0"/>
              <a:t>, +1.202.436.6354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9189A-8F7F-407B-9BA3-5D477982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13,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5579A-5BC2-4B48-8F87-8C1AD3DE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6C109-35AF-4A10-9AAA-C36225803E99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B9F9D-A118-43EB-8EB1-CCFCDE36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linwells@gmail.com, +1.202.436.6354</a:t>
            </a:r>
          </a:p>
        </p:txBody>
      </p:sp>
    </p:spTree>
    <p:extLst>
      <p:ext uri="{BB962C8B-B14F-4D97-AF65-F5344CB8AC3E}">
        <p14:creationId xmlns:p14="http://schemas.microsoft.com/office/powerpoint/2010/main" val="3665326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452</Words>
  <Application>Microsoft Office PowerPoint</Application>
  <PresentationFormat>Widescreen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Symbol</vt:lpstr>
      <vt:lpstr>Office Theme</vt:lpstr>
      <vt:lpstr>STAR-TIDES  Global Knowledge-Sharing Network Part 2</vt:lpstr>
      <vt:lpstr>2021 Plans</vt:lpstr>
      <vt:lpstr>PowerPoint Presentation</vt:lpstr>
      <vt:lpstr>PowerPoint Presentation</vt:lpstr>
      <vt:lpstr>PowerPoint Presentation</vt:lpstr>
      <vt:lpstr>PowerPoint Presentation</vt:lpstr>
      <vt:lpstr>Cloud Migration</vt:lpstr>
      <vt:lpstr>Recommendations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Linton Wells II</dc:creator>
  <cp:lastModifiedBy>Linton Wells II</cp:lastModifiedBy>
  <cp:revision>1</cp:revision>
  <dcterms:created xsi:type="dcterms:W3CDTF">2021-01-13T20:36:21Z</dcterms:created>
  <dcterms:modified xsi:type="dcterms:W3CDTF">2021-01-13T22:29:20Z</dcterms:modified>
</cp:coreProperties>
</file>