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jpg" ContentType="application/octet-stream"/>
  <Override PartName="/ppt/media/image14.jpg" ContentType="application/octet-stream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1798" r:id="rId4"/>
    <p:sldId id="382" r:id="rId5"/>
    <p:sldId id="294" r:id="rId6"/>
    <p:sldId id="332" r:id="rId7"/>
    <p:sldId id="1788" r:id="rId8"/>
    <p:sldId id="1772" r:id="rId9"/>
    <p:sldId id="1794" r:id="rId10"/>
    <p:sldId id="1802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2F"/>
    <a:srgbClr val="558335"/>
    <a:srgbClr val="35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BA841-AB31-4937-802C-78E6952E1E2C}" v="3" dt="2021-01-13T20:32:41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ton Wells II" userId="ef755f42cf675d0a" providerId="LiveId" clId="{076BA841-AB31-4937-802C-78E6952E1E2C}"/>
    <pc:docChg chg="undo custSel delSld modSld sldOrd">
      <pc:chgData name="Linton Wells II" userId="ef755f42cf675d0a" providerId="LiveId" clId="{076BA841-AB31-4937-802C-78E6952E1E2C}" dt="2021-01-13T22:29:10.281" v="149" actId="6549"/>
      <pc:docMkLst>
        <pc:docMk/>
      </pc:docMkLst>
      <pc:sldChg chg="delSp modSp mod">
        <pc:chgData name="Linton Wells II" userId="ef755f42cf675d0a" providerId="LiveId" clId="{076BA841-AB31-4937-802C-78E6952E1E2C}" dt="2021-01-13T22:29:10.281" v="149" actId="6549"/>
        <pc:sldMkLst>
          <pc:docMk/>
          <pc:sldMk cId="1373739622" sldId="256"/>
        </pc:sldMkLst>
        <pc:spChg chg="mod">
          <ac:chgData name="Linton Wells II" userId="ef755f42cf675d0a" providerId="LiveId" clId="{076BA841-AB31-4937-802C-78E6952E1E2C}" dt="2021-01-13T20:38:15.629" v="129" actId="207"/>
          <ac:spMkLst>
            <pc:docMk/>
            <pc:sldMk cId="1373739622" sldId="256"/>
            <ac:spMk id="2" creationId="{A1118FAB-DC0F-4AA1-A131-82D80C470D5F}"/>
          </ac:spMkLst>
        </pc:spChg>
        <pc:spChg chg="mod">
          <ac:chgData name="Linton Wells II" userId="ef755f42cf675d0a" providerId="LiveId" clId="{076BA841-AB31-4937-802C-78E6952E1E2C}" dt="2021-01-13T22:29:10.281" v="149" actId="6549"/>
          <ac:spMkLst>
            <pc:docMk/>
            <pc:sldMk cId="1373739622" sldId="256"/>
            <ac:spMk id="3" creationId="{E2296B68-6446-4F1D-B47E-9EDDEB69AF5B}"/>
          </ac:spMkLst>
        </pc:spChg>
        <pc:picChg chg="del">
          <ac:chgData name="Linton Wells II" userId="ef755f42cf675d0a" providerId="LiveId" clId="{076BA841-AB31-4937-802C-78E6952E1E2C}" dt="2021-01-13T20:28:29.053" v="2" actId="478"/>
          <ac:picMkLst>
            <pc:docMk/>
            <pc:sldMk cId="1373739622" sldId="256"/>
            <ac:picMk id="4" creationId="{6F6F4040-D3A4-467E-976A-ADFE616CCD4D}"/>
          </ac:picMkLst>
        </pc:picChg>
        <pc:picChg chg="del">
          <ac:chgData name="Linton Wells II" userId="ef755f42cf675d0a" providerId="LiveId" clId="{076BA841-AB31-4937-802C-78E6952E1E2C}" dt="2021-01-13T20:28:06.566" v="0" actId="478"/>
          <ac:picMkLst>
            <pc:docMk/>
            <pc:sldMk cId="1373739622" sldId="256"/>
            <ac:picMk id="9" creationId="{E6F80D8B-F819-401F-8E1D-E74FDC22AAFE}"/>
          </ac:picMkLst>
        </pc:picChg>
      </pc:sldChg>
      <pc:sldChg chg="del">
        <pc:chgData name="Linton Wells II" userId="ef755f42cf675d0a" providerId="LiveId" clId="{076BA841-AB31-4937-802C-78E6952E1E2C}" dt="2021-01-13T20:41:44.337" v="132" actId="47"/>
        <pc:sldMkLst>
          <pc:docMk/>
          <pc:sldMk cId="0" sldId="274"/>
        </pc:sldMkLst>
      </pc:sldChg>
      <pc:sldChg chg="del">
        <pc:chgData name="Linton Wells II" userId="ef755f42cf675d0a" providerId="LiveId" clId="{076BA841-AB31-4937-802C-78E6952E1E2C}" dt="2021-01-13T20:41:50.158" v="133" actId="47"/>
        <pc:sldMkLst>
          <pc:docMk/>
          <pc:sldMk cId="0" sldId="275"/>
        </pc:sldMkLst>
      </pc:sldChg>
      <pc:sldChg chg="del">
        <pc:chgData name="Linton Wells II" userId="ef755f42cf675d0a" providerId="LiveId" clId="{076BA841-AB31-4937-802C-78E6952E1E2C}" dt="2021-01-13T20:41:51.825" v="134" actId="47"/>
        <pc:sldMkLst>
          <pc:docMk/>
          <pc:sldMk cId="0" sldId="276"/>
        </pc:sldMkLst>
      </pc:sldChg>
      <pc:sldChg chg="del">
        <pc:chgData name="Linton Wells II" userId="ef755f42cf675d0a" providerId="LiveId" clId="{076BA841-AB31-4937-802C-78E6952E1E2C}" dt="2021-01-13T20:41:53.101" v="135" actId="47"/>
        <pc:sldMkLst>
          <pc:docMk/>
          <pc:sldMk cId="0" sldId="277"/>
        </pc:sldMkLst>
      </pc:sldChg>
      <pc:sldChg chg="del">
        <pc:chgData name="Linton Wells II" userId="ef755f42cf675d0a" providerId="LiveId" clId="{076BA841-AB31-4937-802C-78E6952E1E2C}" dt="2021-01-13T20:41:54.037" v="136" actId="47"/>
        <pc:sldMkLst>
          <pc:docMk/>
          <pc:sldMk cId="0" sldId="278"/>
        </pc:sldMkLst>
      </pc:sldChg>
      <pc:sldChg chg="del">
        <pc:chgData name="Linton Wells II" userId="ef755f42cf675d0a" providerId="LiveId" clId="{076BA841-AB31-4937-802C-78E6952E1E2C}" dt="2021-01-13T20:41:54.718" v="137" actId="47"/>
        <pc:sldMkLst>
          <pc:docMk/>
          <pc:sldMk cId="0" sldId="279"/>
        </pc:sldMkLst>
      </pc:sldChg>
      <pc:sldChg chg="del">
        <pc:chgData name="Linton Wells II" userId="ef755f42cf675d0a" providerId="LiveId" clId="{076BA841-AB31-4937-802C-78E6952E1E2C}" dt="2021-01-13T20:41:55.386" v="138" actId="47"/>
        <pc:sldMkLst>
          <pc:docMk/>
          <pc:sldMk cId="0" sldId="280"/>
        </pc:sldMkLst>
      </pc:sldChg>
      <pc:sldChg chg="del">
        <pc:chgData name="Linton Wells II" userId="ef755f42cf675d0a" providerId="LiveId" clId="{076BA841-AB31-4937-802C-78E6952E1E2C}" dt="2021-01-13T20:41:56.071" v="139" actId="47"/>
        <pc:sldMkLst>
          <pc:docMk/>
          <pc:sldMk cId="0" sldId="281"/>
        </pc:sldMkLst>
      </pc:sldChg>
      <pc:sldChg chg="del">
        <pc:chgData name="Linton Wells II" userId="ef755f42cf675d0a" providerId="LiveId" clId="{076BA841-AB31-4937-802C-78E6952E1E2C}" dt="2021-01-13T20:41:57.251" v="141" actId="47"/>
        <pc:sldMkLst>
          <pc:docMk/>
          <pc:sldMk cId="0" sldId="282"/>
        </pc:sldMkLst>
      </pc:sldChg>
      <pc:sldChg chg="del">
        <pc:chgData name="Linton Wells II" userId="ef755f42cf675d0a" providerId="LiveId" clId="{076BA841-AB31-4937-802C-78E6952E1E2C}" dt="2021-01-13T20:41:56.661" v="140" actId="47"/>
        <pc:sldMkLst>
          <pc:docMk/>
          <pc:sldMk cId="0" sldId="283"/>
        </pc:sldMkLst>
      </pc:sldChg>
      <pc:sldChg chg="modSp mod">
        <pc:chgData name="Linton Wells II" userId="ef755f42cf675d0a" providerId="LiveId" clId="{076BA841-AB31-4937-802C-78E6952E1E2C}" dt="2021-01-13T22:27:53.683" v="146" actId="207"/>
        <pc:sldMkLst>
          <pc:docMk/>
          <pc:sldMk cId="0" sldId="294"/>
        </pc:sldMkLst>
        <pc:spChg chg="mod">
          <ac:chgData name="Linton Wells II" userId="ef755f42cf675d0a" providerId="LiveId" clId="{076BA841-AB31-4937-802C-78E6952E1E2C}" dt="2021-01-13T22:27:53.683" v="146" actId="207"/>
          <ac:spMkLst>
            <pc:docMk/>
            <pc:sldMk cId="0" sldId="294"/>
            <ac:spMk id="156" creationId="{00000000-0000-0000-0000-000000000000}"/>
          </ac:spMkLst>
        </pc:spChg>
      </pc:sldChg>
      <pc:sldChg chg="del">
        <pc:chgData name="Linton Wells II" userId="ef755f42cf675d0a" providerId="LiveId" clId="{076BA841-AB31-4937-802C-78E6952E1E2C}" dt="2021-01-13T20:39:48.321" v="131" actId="47"/>
        <pc:sldMkLst>
          <pc:docMk/>
          <pc:sldMk cId="2461159091" sldId="327"/>
        </pc:sldMkLst>
      </pc:sldChg>
      <pc:sldChg chg="modSp mod ord">
        <pc:chgData name="Linton Wells II" userId="ef755f42cf675d0a" providerId="LiveId" clId="{076BA841-AB31-4937-802C-78E6952E1E2C}" dt="2021-01-13T22:28:05.045" v="147" actId="207"/>
        <pc:sldMkLst>
          <pc:docMk/>
          <pc:sldMk cId="0" sldId="332"/>
        </pc:sldMkLst>
        <pc:spChg chg="mod">
          <ac:chgData name="Linton Wells II" userId="ef755f42cf675d0a" providerId="LiveId" clId="{076BA841-AB31-4937-802C-78E6952E1E2C}" dt="2021-01-13T22:28:05.045" v="147" actId="207"/>
          <ac:spMkLst>
            <pc:docMk/>
            <pc:sldMk cId="0" sldId="332"/>
            <ac:spMk id="2" creationId="{55E06AC3-F5BF-4E01-8B50-A41BC885E3F3}"/>
          </ac:spMkLst>
        </pc:spChg>
      </pc:sldChg>
      <pc:sldChg chg="del">
        <pc:chgData name="Linton Wells II" userId="ef755f42cf675d0a" providerId="LiveId" clId="{076BA841-AB31-4937-802C-78E6952E1E2C}" dt="2021-01-13T20:32:55.105" v="98" actId="47"/>
        <pc:sldMkLst>
          <pc:docMk/>
          <pc:sldMk cId="1239149486" sldId="372"/>
        </pc:sldMkLst>
      </pc:sldChg>
      <pc:sldChg chg="del">
        <pc:chgData name="Linton Wells II" userId="ef755f42cf675d0a" providerId="LiveId" clId="{076BA841-AB31-4937-802C-78E6952E1E2C}" dt="2021-01-13T20:33:15.391" v="103" actId="47"/>
        <pc:sldMkLst>
          <pc:docMk/>
          <pc:sldMk cId="1566156364" sldId="374"/>
        </pc:sldMkLst>
      </pc:sldChg>
      <pc:sldChg chg="del">
        <pc:chgData name="Linton Wells II" userId="ef755f42cf675d0a" providerId="LiveId" clId="{076BA841-AB31-4937-802C-78E6952E1E2C}" dt="2021-01-13T20:32:52.975" v="97" actId="47"/>
        <pc:sldMkLst>
          <pc:docMk/>
          <pc:sldMk cId="286948331" sldId="378"/>
        </pc:sldMkLst>
      </pc:sldChg>
      <pc:sldChg chg="modSp mod ord">
        <pc:chgData name="Linton Wells II" userId="ef755f42cf675d0a" providerId="LiveId" clId="{076BA841-AB31-4937-802C-78E6952E1E2C}" dt="2021-01-13T22:27:38.477" v="145" actId="207"/>
        <pc:sldMkLst>
          <pc:docMk/>
          <pc:sldMk cId="2095066682" sldId="382"/>
        </pc:sldMkLst>
        <pc:spChg chg="mod">
          <ac:chgData name="Linton Wells II" userId="ef755f42cf675d0a" providerId="LiveId" clId="{076BA841-AB31-4937-802C-78E6952E1E2C}" dt="2021-01-13T22:27:38.477" v="145" actId="207"/>
          <ac:spMkLst>
            <pc:docMk/>
            <pc:sldMk cId="2095066682" sldId="382"/>
            <ac:spMk id="2" creationId="{2B8E2B60-17C7-4C40-A653-95DB367A5341}"/>
          </ac:spMkLst>
        </pc:spChg>
      </pc:sldChg>
      <pc:sldChg chg="del">
        <pc:chgData name="Linton Wells II" userId="ef755f42cf675d0a" providerId="LiveId" clId="{076BA841-AB31-4937-802C-78E6952E1E2C}" dt="2021-01-13T20:39:31.207" v="130" actId="47"/>
        <pc:sldMkLst>
          <pc:docMk/>
          <pc:sldMk cId="388995668" sldId="1790"/>
        </pc:sldMkLst>
      </pc:sldChg>
      <pc:sldChg chg="del">
        <pc:chgData name="Linton Wells II" userId="ef755f42cf675d0a" providerId="LiveId" clId="{076BA841-AB31-4937-802C-78E6952E1E2C}" dt="2021-01-13T20:39:31.207" v="130" actId="47"/>
        <pc:sldMkLst>
          <pc:docMk/>
          <pc:sldMk cId="3924133468" sldId="1791"/>
        </pc:sldMkLst>
      </pc:sldChg>
      <pc:sldChg chg="del">
        <pc:chgData name="Linton Wells II" userId="ef755f42cf675d0a" providerId="LiveId" clId="{076BA841-AB31-4937-802C-78E6952E1E2C}" dt="2021-01-13T20:39:31.207" v="130" actId="47"/>
        <pc:sldMkLst>
          <pc:docMk/>
          <pc:sldMk cId="2035355783" sldId="1792"/>
        </pc:sldMkLst>
      </pc:sldChg>
      <pc:sldChg chg="del">
        <pc:chgData name="Linton Wells II" userId="ef755f42cf675d0a" providerId="LiveId" clId="{076BA841-AB31-4937-802C-78E6952E1E2C}" dt="2021-01-13T20:39:31.207" v="130" actId="47"/>
        <pc:sldMkLst>
          <pc:docMk/>
          <pc:sldMk cId="915818629" sldId="1793"/>
        </pc:sldMkLst>
      </pc:sldChg>
      <pc:sldChg chg="modSp mod">
        <pc:chgData name="Linton Wells II" userId="ef755f42cf675d0a" providerId="LiveId" clId="{076BA841-AB31-4937-802C-78E6952E1E2C}" dt="2021-01-13T22:24:26.180" v="144" actId="207"/>
        <pc:sldMkLst>
          <pc:docMk/>
          <pc:sldMk cId="1436278495" sldId="1794"/>
        </pc:sldMkLst>
        <pc:spChg chg="mod">
          <ac:chgData name="Linton Wells II" userId="ef755f42cf675d0a" providerId="LiveId" clId="{076BA841-AB31-4937-802C-78E6952E1E2C}" dt="2021-01-13T22:24:26.180" v="144" actId="207"/>
          <ac:spMkLst>
            <pc:docMk/>
            <pc:sldMk cId="1436278495" sldId="1794"/>
            <ac:spMk id="3" creationId="{D735AA68-45C3-424B-8D5F-83AC04248389}"/>
          </ac:spMkLst>
        </pc:spChg>
      </pc:sldChg>
      <pc:sldChg chg="del">
        <pc:chgData name="Linton Wells II" userId="ef755f42cf675d0a" providerId="LiveId" clId="{076BA841-AB31-4937-802C-78E6952E1E2C}" dt="2021-01-13T20:41:44.337" v="132" actId="47"/>
        <pc:sldMkLst>
          <pc:docMk/>
          <pc:sldMk cId="415785516" sldId="1795"/>
        </pc:sldMkLst>
      </pc:sldChg>
      <pc:sldChg chg="ord">
        <pc:chgData name="Linton Wells II" userId="ef755f42cf675d0a" providerId="LiveId" clId="{076BA841-AB31-4937-802C-78E6952E1E2C}" dt="2021-01-13T20:33:05.459" v="100"/>
        <pc:sldMkLst>
          <pc:docMk/>
          <pc:sldMk cId="181195633" sldId="1798"/>
        </pc:sldMkLst>
      </pc:sldChg>
      <pc:sldChg chg="modSp del mod">
        <pc:chgData name="Linton Wells II" userId="ef755f42cf675d0a" providerId="LiveId" clId="{076BA841-AB31-4937-802C-78E6952E1E2C}" dt="2021-01-13T20:39:31.207" v="130" actId="47"/>
        <pc:sldMkLst>
          <pc:docMk/>
          <pc:sldMk cId="1894102844" sldId="1799"/>
        </pc:sldMkLst>
        <pc:picChg chg="mod">
          <ac:chgData name="Linton Wells II" userId="ef755f42cf675d0a" providerId="LiveId" clId="{076BA841-AB31-4937-802C-78E6952E1E2C}" dt="2021-01-13T20:33:36.902" v="104" actId="1076"/>
          <ac:picMkLst>
            <pc:docMk/>
            <pc:sldMk cId="1894102844" sldId="1799"/>
            <ac:picMk id="2" creationId="{7850FC43-E91F-44B6-A2DE-8BB9947D2D59}"/>
          </ac:picMkLst>
        </pc:picChg>
      </pc:sldChg>
      <pc:sldChg chg="del">
        <pc:chgData name="Linton Wells II" userId="ef755f42cf675d0a" providerId="LiveId" clId="{076BA841-AB31-4937-802C-78E6952E1E2C}" dt="2021-01-13T20:41:59.758" v="143" actId="47"/>
        <pc:sldMkLst>
          <pc:docMk/>
          <pc:sldMk cId="2583711204" sldId="1800"/>
        </pc:sldMkLst>
      </pc:sldChg>
      <pc:sldChg chg="del">
        <pc:chgData name="Linton Wells II" userId="ef755f42cf675d0a" providerId="LiveId" clId="{076BA841-AB31-4937-802C-78E6952E1E2C}" dt="2021-01-13T20:41:58.902" v="142" actId="47"/>
        <pc:sldMkLst>
          <pc:docMk/>
          <pc:sldMk cId="1119274154" sldId="1801"/>
        </pc:sldMkLst>
      </pc:sldChg>
      <pc:sldMasterChg chg="delSldLayout">
        <pc:chgData name="Linton Wells II" userId="ef755f42cf675d0a" providerId="LiveId" clId="{076BA841-AB31-4937-802C-78E6952E1E2C}" dt="2021-01-13T20:39:31.207" v="130" actId="47"/>
        <pc:sldMasterMkLst>
          <pc:docMk/>
          <pc:sldMasterMk cId="1414186410" sldId="2147483660"/>
        </pc:sldMasterMkLst>
        <pc:sldLayoutChg chg="del">
          <pc:chgData name="Linton Wells II" userId="ef755f42cf675d0a" providerId="LiveId" clId="{076BA841-AB31-4937-802C-78E6952E1E2C}" dt="2021-01-13T20:39:31.207" v="130" actId="47"/>
          <pc:sldLayoutMkLst>
            <pc:docMk/>
            <pc:sldMasterMk cId="1414186410" sldId="2147483660"/>
            <pc:sldLayoutMk cId="1183590329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B7DB460-A24A-493A-A1EE-30693D7F820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D8B5118-7725-4BDE-B1CE-EDF91D22D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BE8A-9AFF-4468-946A-124D8257C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51D27-0849-47C8-AB45-90694DB8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0F22-A01A-4F84-8DD1-E66F1DB4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37AFA-98BE-4C7F-AFED-EF5995A4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8A8E-38EB-4CAE-B601-3EA846F6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4A58-A3A8-4EC4-A387-92900521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26B0A-B713-41D2-A171-92A347BC7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4CAF4-4D18-4C36-BD3D-195EAD1A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F6E1C-463F-4BE6-A63D-B0091058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7C4C6-7C9B-418F-84F7-4F7C1FF2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50A395-46B0-45C9-ABE0-10E85387C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6030A-812C-4547-B98A-F8CE7D086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1E816-ACAE-47B8-B31A-83A9C9CB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EB776-3DBB-43E5-8F75-3052E28A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7CCB-3730-4C5D-8500-780E7BE6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0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8626BF2-C429-4888-8607-738CC9DDD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536726"/>
            <a:ext cx="5492620" cy="1443239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CC3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09098-BCE6-468E-8C73-8FAD2BF17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802434"/>
            <a:ext cx="5492620" cy="2203677"/>
          </a:xfrm>
        </p:spPr>
        <p:txBody>
          <a:bodyPr anchor="t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9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9347-1DF8-4561-B392-ADA71A20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0FB69-94D0-4FE2-A9CB-2E8A0208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2E78D5-FA88-6046-B144-73D71BE1C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lvl1pPr algn="l">
              <a:defRPr sz="1050" spc="11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8D3B0-0373-A74B-ABC9-7216C9935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445" y="114208"/>
            <a:ext cx="1447556" cy="1387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28440-E882-2145-9678-02686A871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9714" y="5883309"/>
            <a:ext cx="3062287" cy="9546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023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890DE-6280-4C14-8B1A-71C00576A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065" y="4846638"/>
            <a:ext cx="10352761" cy="162931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4E8D6-3DFA-49EE-B381-4C214EFE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5" y="4045909"/>
            <a:ext cx="10515600" cy="691933"/>
          </a:xfrm>
        </p:spPr>
        <p:txBody>
          <a:bodyPr anchor="b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0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890DE-6280-4C14-8B1A-71C00576A3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4864297"/>
            <a:ext cx="7504135" cy="1500187"/>
          </a:xfrm>
        </p:spPr>
        <p:txBody>
          <a:bodyPr>
            <a:normAutofit/>
          </a:bodyPr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4E8D6-3DFA-49EE-B381-4C214EFE5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724" y="4057814"/>
            <a:ext cx="10515600" cy="531651"/>
          </a:xfrm>
        </p:spPr>
        <p:txBody>
          <a:bodyPr anchor="b"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03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E8D6-3DFA-49EE-B381-4C214EFE5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93520"/>
            <a:ext cx="10515600" cy="531651"/>
          </a:xfrm>
        </p:spPr>
        <p:txBody>
          <a:bodyPr anchor="b">
            <a:normAutofit/>
          </a:bodyPr>
          <a:lstStyle>
            <a:lvl1pPr>
              <a:defRPr sz="2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71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41CED-C6CB-40CC-9379-936C49E69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0B74-29A1-446A-878B-CEE87706B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D5B35-D807-4DE5-BA25-742E698B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9DE0CF-A687-4949-AE61-1F57C68E3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lvl1pPr algn="l">
              <a:defRPr sz="1050" spc="11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44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4A299-5AEE-4473-88D5-DE7ACA673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71334"/>
            <a:ext cx="5183188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59AA6-029B-4239-980A-C07DB2AF8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28800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31B8B-3E67-4A71-AA3A-A4CE2567C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71334"/>
            <a:ext cx="5157787" cy="3200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B9CF8-1169-456E-A3E2-DF576D78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8800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953B9-94EE-4EAC-8F2E-E1627AA7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5D58B2-2607-864A-8095-890AA39F6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lvl1pPr algn="l">
              <a:defRPr sz="1050" spc="11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11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9D4D-0BCA-483A-95BD-DE4F2706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E5A97-F30F-C94E-AA1F-795DDFE4F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lvl1pPr algn="l">
              <a:defRPr sz="1050" spc="11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4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7342-03EA-4ADA-9408-85F22F23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BDE16-CD1A-49C2-8382-60D8AD33F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3D4F7-03B0-4E61-A49F-F766B170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8E7CD-4016-42AE-96B5-952B4CE8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46E88-87F6-482C-9793-7CED3BEC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1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3BB2-1967-4D91-BCCA-9CB2E941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28800"/>
            <a:ext cx="617220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CA6B3-26B5-4C58-9C99-BAFF7419D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114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0B8EF-AE6F-4A7E-AE8A-454F7B29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0"/>
            <a:ext cx="10515600" cy="1371600"/>
          </a:xfrm>
        </p:spPr>
        <p:txBody>
          <a:bodyPr anchor="ctr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227AC6-8097-B543-92D2-C517E379F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lvl1pPr algn="l">
              <a:defRPr sz="1050" spc="11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6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EE639-0007-456A-BAB4-6C4F0C0B5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5392" y="1747800"/>
            <a:ext cx="6128408" cy="418876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061BE-7322-4175-8D2A-F69E6C895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37249"/>
            <a:ext cx="3932237" cy="42018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98149-BD54-445A-A155-A6F498CE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71600"/>
          </a:xfrm>
        </p:spPr>
        <p:txBody>
          <a:bodyPr anchor="ctr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CDC4EB-D1C8-7E4F-98A8-06361DC70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lvl1pPr algn="l">
              <a:defRPr sz="1050" spc="11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620D0-09B9-46A1-9CEB-EA8593BD5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8800"/>
            <a:ext cx="10515600" cy="4114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B01E-2810-4024-9DE3-8CB98778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740D14-1D3D-724D-8016-987272021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lvl1pPr algn="l">
              <a:defRPr sz="1050" spc="11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17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50" b="1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1575" b="1"/>
              <a:t>Body Level One</a:t>
            </a:r>
          </a:p>
          <a:p>
            <a:pPr lvl="1">
              <a:defRPr sz="1800" b="0"/>
            </a:pPr>
            <a:r>
              <a:rPr sz="1575" b="1"/>
              <a:t>Body Level Two</a:t>
            </a:r>
          </a:p>
          <a:p>
            <a:pPr lvl="2">
              <a:defRPr sz="1800" b="0"/>
            </a:pPr>
            <a:r>
              <a:rPr sz="1575" b="1"/>
              <a:t>Body Level Three</a:t>
            </a:r>
          </a:p>
          <a:p>
            <a:pPr lvl="3">
              <a:defRPr sz="1800" b="0"/>
            </a:pPr>
            <a:r>
              <a:rPr sz="1575" b="1"/>
              <a:t>Body Level Four</a:t>
            </a:r>
          </a:p>
          <a:p>
            <a:pPr lvl="4">
              <a:defRPr sz="1800" b="0"/>
            </a:pPr>
            <a:r>
              <a:rPr sz="1575" b="1"/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3981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9F1F-C5B8-4189-804A-1EE623BC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A9D0-5F49-466B-AE42-148C6FCE4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E592C-ECA9-46E1-820D-2C9B8E23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08EEF-E07C-49EC-8017-A893DCBA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E0EF3-9CC3-4284-8D06-6A066DD1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4AF0-6FB8-4635-8695-8BB13546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60AEA-7B09-4FF6-A0E6-40DF66D9E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76649-C568-43B7-BB8F-055E4750F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0E07A-4EB7-4EF7-8EE0-6D5C5C4C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27F85-61A5-4761-B7E9-B63745A0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295CA-32CF-422E-8D89-94C62CB8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EE17-B3ED-486E-94E1-AD209D57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091C3-C48C-45F9-8020-A2E863EC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11725-86E3-4149-88B4-93159C487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1A0A9-3BB1-4266-8385-05BA0EF26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4291E-9E22-48BD-9CE8-BFE6DF824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C14C2-3794-4CAB-852E-9AE09601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25980-1A99-47DB-AD1C-EE4875F6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651B7-161D-450F-894B-9196FBC1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8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8630-A482-42DF-BBC3-CD5976C4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835B1-1F60-4A2B-9515-37C733DF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22AE1-A15B-4CCA-8A08-E4CC06C8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26E6D-3EB1-4CE8-BBBA-800820D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2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CB669-7025-4A1C-9EBB-3E34C922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05D8E6-7467-43BE-9E46-F51C594D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3CDEA-AB8E-45A7-9952-F693190E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7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B676-17A4-4500-8224-9358EEDB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516A5-2075-4969-9992-0F6956403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CA103-9406-4404-A49D-C0F370144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F644E-D378-4054-9D65-BAF54604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9A299-6A3E-4121-AA28-DE80EC08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A709E-7952-491F-8CD6-CF69EA80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EE15-DB2E-4BFC-B7F9-F8D609CB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0263E-0FBE-4233-B191-FC7C6B9A1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FA774-8DB8-4752-B75E-7BF283064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1EF00-78C0-40A5-AB0B-EA8B5A06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F4C47-6889-49D9-A660-CF20402A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87995-F7B5-4D7A-AFBA-B34DCD95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2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4E988-CA1D-4C72-9777-0421BE05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7EB79-8FE4-4FC3-979F-77518093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64BEE-8D2D-43DB-A1E0-0BAAB8222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13,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9F169-8A38-4DA7-99EF-16842FD35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1FD62-C15D-4B91-9F9E-961B53C74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6C109-35AF-4A10-9AAA-C3622580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41C3-51CD-44DC-AA98-E4969E41A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0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C55C5-CF07-4139-ACC9-E239E1E0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3059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3BC958-3653-194F-ACEA-A1C10C077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lvl1pPr algn="l">
              <a:defRPr sz="1050" spc="113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663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33"/>
        </a:buClr>
        <a:buSzPct val="7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33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33"/>
        </a:buClr>
        <a:buSzPct val="7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33"/>
        </a:buClr>
        <a:buSzPct val="7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33"/>
        </a:buClr>
        <a:buSzPct val="7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9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8FAB-DC0F-4AA1-A131-82D80C47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139" y="1464529"/>
            <a:ext cx="11411175" cy="2387600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7200" b="1" dirty="0">
                <a:solidFill>
                  <a:srgbClr val="0070C0"/>
                </a:solidFill>
                <a:latin typeface="+mn-lt"/>
              </a:rPr>
              <a:t>STAR-TIDES</a:t>
            </a:r>
            <a:r>
              <a:rPr lang="en-US" sz="4400" b="1" dirty="0">
                <a:latin typeface="+mn-lt"/>
              </a:rPr>
              <a:t> </a:t>
            </a:r>
            <a:br>
              <a:rPr lang="en-US" sz="4400" b="1" dirty="0">
                <a:latin typeface="+mn-lt"/>
              </a:rPr>
            </a:br>
            <a:r>
              <a:rPr lang="en-US" sz="3600" b="1" dirty="0">
                <a:solidFill>
                  <a:srgbClr val="00B050"/>
                </a:solidFill>
                <a:latin typeface="+mn-lt"/>
              </a:rPr>
              <a:t>Global Knowledge-Sharing Network</a:t>
            </a:r>
            <a:br>
              <a:rPr lang="en-US" sz="3600" b="1" dirty="0">
                <a:solidFill>
                  <a:srgbClr val="00B050"/>
                </a:solidFill>
                <a:latin typeface="+mn-lt"/>
              </a:rPr>
            </a:br>
            <a:r>
              <a:rPr lang="en-US" sz="3600" b="1" dirty="0">
                <a:latin typeface="+mn-lt"/>
              </a:rPr>
              <a:t>Part 1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96B68-6446-4F1D-B47E-9EDDEB69A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883" y="4199671"/>
            <a:ext cx="11970327" cy="1655762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b="1" dirty="0"/>
              <a:t>Linton Wells II</a:t>
            </a:r>
          </a:p>
          <a:p>
            <a:r>
              <a:rPr lang="en-US" b="1" dirty="0"/>
              <a:t>Center for Resilient and Sustainable Communities (C-RASC), George Mason University</a:t>
            </a:r>
          </a:p>
          <a:p>
            <a:r>
              <a:rPr lang="en-US" b="1"/>
              <a:t>January 12, </a:t>
            </a:r>
            <a:r>
              <a:rPr lang="en-US" b="1" dirty="0"/>
              <a:t>2021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E84A5-5FCB-48EE-8CBB-AA76B53C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324" y="-387"/>
            <a:ext cx="4305990" cy="1342299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0E4C7FB9-441D-4D89-9EF9-1B59A2EC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7225"/>
            <a:ext cx="3310714" cy="9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D4186B-006C-4079-8D1B-29C86AA7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1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1279F67-E2D5-41FB-9F5D-1E3F5200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AEB895-83A6-4680-A72F-5D4B2C3E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</p:spTree>
    <p:extLst>
      <p:ext uri="{BB962C8B-B14F-4D97-AF65-F5344CB8AC3E}">
        <p14:creationId xmlns:p14="http://schemas.microsoft.com/office/powerpoint/2010/main" val="137373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11731-A2CD-4C00-AA10-C94E1D1D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368543"/>
            <a:ext cx="9144793" cy="612091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5E569-137B-434A-8D6E-87302F7F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77DAE-BE67-4D09-BE8A-B140E7DF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4A83D-C338-47C4-ACEF-14FD5E8B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</p:spTree>
    <p:extLst>
      <p:ext uri="{BB962C8B-B14F-4D97-AF65-F5344CB8AC3E}">
        <p14:creationId xmlns:p14="http://schemas.microsoft.com/office/powerpoint/2010/main" val="18119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2B60-17C7-4C40-A653-95DB367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63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n-lt"/>
              </a:rPr>
              <a:t>Global Knowledge Sharing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B6C85D-FE46-47B7-90F2-8263B56A2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21024"/>
            <a:ext cx="9067454" cy="317862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6050829-50D8-4295-9AC3-EABA090C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" y="185375"/>
            <a:ext cx="298257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55970-726B-42F7-8498-6EC598180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6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ctr" defTabSz="219075">
              <a:defRPr sz="1800"/>
            </a:pPr>
            <a:fld id="{86CB4B4D-7CA3-9044-876B-883B54F8677D}" type="slidenum">
              <a:rPr sz="825" kern="0">
                <a:solidFill>
                  <a:sysClr val="windowText" lastClr="000000"/>
                </a:solidFill>
                <a:latin typeface="Helvetica Light"/>
                <a:sym typeface="Helvetica Light"/>
              </a:rPr>
              <a:pPr algn="ctr" defTabSz="219075">
                <a:defRPr sz="1800"/>
              </a:pPr>
              <a:t>4</a:t>
            </a:fld>
            <a:endParaRPr sz="825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935969" y="271098"/>
            <a:ext cx="8565776" cy="8469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defTabSz="171450">
              <a:defRPr sz="1800"/>
            </a:pPr>
            <a:r>
              <a:rPr sz="3000" b="1" kern="0" dirty="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Resilience is NOT Just Bouncing </a:t>
            </a:r>
            <a:r>
              <a:rPr sz="3000" b="1" u="sng" kern="0" dirty="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Back</a:t>
            </a:r>
            <a:r>
              <a:rPr sz="3000" b="1" kern="0" dirty="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. </a:t>
            </a:r>
          </a:p>
          <a:p>
            <a:pPr defTabSz="171450">
              <a:defRPr sz="1800"/>
            </a:pPr>
            <a:r>
              <a:rPr sz="3000" b="1" kern="0" dirty="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It’s Being Prepared to Bounce </a:t>
            </a:r>
            <a:r>
              <a:rPr sz="3000" b="1" u="sng" kern="0" dirty="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Forward</a:t>
            </a:r>
            <a:r>
              <a:rPr sz="3000" b="1" kern="0" dirty="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 Better</a:t>
            </a:r>
          </a:p>
        </p:txBody>
      </p:sp>
      <p:pic>
        <p:nvPicPr>
          <p:cNvPr id="157" name="Resilience-with phases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03693" y="2197344"/>
            <a:ext cx="6427302" cy="3642033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261936-E508-4C26-B128-71CD8F44CE46}"/>
              </a:ext>
            </a:extLst>
          </p:cNvPr>
          <p:cNvSpPr/>
          <p:nvPr/>
        </p:nvSpPr>
        <p:spPr>
          <a:xfrm>
            <a:off x="2523429" y="5804808"/>
            <a:ext cx="84494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9075" latinLnBrk="1" hangingPunct="0">
              <a:defRPr/>
            </a:pPr>
            <a:r>
              <a:rPr lang="en-US" sz="105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NIST Phases:       Anticipate        Withstand                            Recover                         Adapt/Re-position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Image1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65" name="Image1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6" y="5905500"/>
            <a:ext cx="2466974" cy="9525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E06AC3-F5BF-4E01-8B50-A41BC885E3F3}"/>
              </a:ext>
            </a:extLst>
          </p:cNvPr>
          <p:cNvSpPr txBox="1"/>
          <p:nvPr/>
        </p:nvSpPr>
        <p:spPr>
          <a:xfrm>
            <a:off x="2186247" y="116378"/>
            <a:ext cx="8628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But Sometimes You Need to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ADAPT and PIVOT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270526" y="5401751"/>
            <a:ext cx="15211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zh-CN" dirty="0">
                <a:solidFill>
                  <a:srgbClr val="000000"/>
                </a:solidFill>
              </a:rPr>
              <a:t>-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8820" y="327511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22" y="1156069"/>
            <a:ext cx="287516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9DD679-7AB7-4098-8540-1013A57E1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9" t="17574" r="35182" b="33890"/>
          <a:stretch/>
        </p:blipFill>
        <p:spPr>
          <a:xfrm>
            <a:off x="2750531" y="109182"/>
            <a:ext cx="6456577" cy="653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6B8D6-852F-4463-A135-FDAD57BAF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3" y="109182"/>
            <a:ext cx="2070928" cy="5737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60880-FD37-4012-A9E0-31FED7847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1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270526" y="5401751"/>
            <a:ext cx="15211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zh-CN" dirty="0">
                <a:solidFill>
                  <a:srgbClr val="000000"/>
                </a:solidFill>
              </a:rPr>
              <a:t>-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8820" y="327511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922" y="1156069"/>
            <a:ext cx="287516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3011AC-C7E4-4233-9CF7-24EAD9549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6" t="11905" b="13359"/>
          <a:stretch/>
        </p:blipFill>
        <p:spPr>
          <a:xfrm>
            <a:off x="518325" y="429205"/>
            <a:ext cx="10073475" cy="551628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4B3C3-D0C6-4119-96B4-484BE3890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4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D7D27F-0D97-4241-9E86-355C3E699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Converging Approaches to Sustainable Resilience</a:t>
            </a:r>
          </a:p>
          <a:p>
            <a:r>
              <a:rPr lang="en-US" sz="2400" b="1" dirty="0"/>
              <a:t>Highlight Mason’s Broad Scope</a:t>
            </a:r>
          </a:p>
          <a:p>
            <a:pPr lvl="1"/>
            <a:r>
              <a:rPr lang="en-US" sz="2100" b="1" i="0" dirty="0">
                <a:solidFill>
                  <a:srgbClr val="000000"/>
                </a:solidFill>
                <a:effectLst/>
              </a:rPr>
              <a:t>Three institutes,</a:t>
            </a:r>
            <a:r>
              <a:rPr lang="en-US" sz="2100" b="1" i="0" dirty="0">
                <a:solidFill>
                  <a:srgbClr val="000000"/>
                </a:solidFill>
                <a:effectLst/>
                <a:hlinkClick r:id="rId2"/>
              </a:rPr>
              <a:t> </a:t>
            </a:r>
            <a:r>
              <a:rPr lang="en-US" sz="2100" b="1" i="0" dirty="0">
                <a:solidFill>
                  <a:srgbClr val="0563C1"/>
                </a:solidFill>
                <a:effectLst/>
                <a:hlinkClick r:id="rId2"/>
              </a:rPr>
              <a:t>Sustainable Earth</a:t>
            </a:r>
            <a:r>
              <a:rPr lang="en-US" sz="2100" b="1" i="0" dirty="0">
                <a:solidFill>
                  <a:srgbClr val="000000"/>
                </a:solidFill>
                <a:effectLst/>
              </a:rPr>
              <a:t>,</a:t>
            </a:r>
            <a:r>
              <a:rPr lang="en-US" sz="2100" b="1" i="0" dirty="0">
                <a:solidFill>
                  <a:srgbClr val="000000"/>
                </a:solidFill>
                <a:effectLst/>
                <a:hlinkClick r:id="rId3"/>
              </a:rPr>
              <a:t> </a:t>
            </a:r>
            <a:r>
              <a:rPr lang="en-US" sz="2100" b="1" i="0" dirty="0">
                <a:solidFill>
                  <a:srgbClr val="0563C1"/>
                </a:solidFill>
                <a:effectLst/>
                <a:hlinkClick r:id="rId3"/>
              </a:rPr>
              <a:t>Digital </a:t>
            </a:r>
            <a:r>
              <a:rPr lang="en-US" sz="2100" b="1" i="0" dirty="0" err="1">
                <a:solidFill>
                  <a:srgbClr val="0563C1"/>
                </a:solidFill>
                <a:effectLst/>
                <a:hlinkClick r:id="rId3"/>
              </a:rPr>
              <a:t>InnovAtion</a:t>
            </a:r>
            <a:r>
              <a:rPr lang="en-US" sz="2100" b="1" i="0" dirty="0">
                <a:solidFill>
                  <a:srgbClr val="000000"/>
                </a:solidFill>
                <a:effectLst/>
              </a:rPr>
              <a:t>, and</a:t>
            </a:r>
            <a:r>
              <a:rPr lang="en-US" sz="2100" b="1" i="0" dirty="0">
                <a:solidFill>
                  <a:srgbClr val="000000"/>
                </a:solidFill>
                <a:effectLst/>
                <a:hlinkClick r:id="rId4"/>
              </a:rPr>
              <a:t> </a:t>
            </a:r>
            <a:r>
              <a:rPr lang="en-US" sz="2100" b="1" i="0" dirty="0" err="1">
                <a:solidFill>
                  <a:srgbClr val="0563C1"/>
                </a:solidFill>
                <a:effectLst/>
                <a:hlinkClick r:id="rId4"/>
              </a:rPr>
              <a:t>Biohealth</a:t>
            </a:r>
            <a:r>
              <a:rPr lang="en-US" sz="2100" b="1" i="0" dirty="0">
                <a:solidFill>
                  <a:srgbClr val="0563C1"/>
                </a:solidFill>
                <a:effectLst/>
                <a:hlinkClick r:id="rId4"/>
              </a:rPr>
              <a:t> Innovation</a:t>
            </a:r>
            <a:endParaRPr lang="en-US" sz="2100" b="1" dirty="0">
              <a:solidFill>
                <a:srgbClr val="0563C1"/>
              </a:solidFill>
            </a:endParaRPr>
          </a:p>
          <a:p>
            <a:pPr lvl="1"/>
            <a:r>
              <a:rPr lang="en-US" sz="2100" b="1" i="0" dirty="0">
                <a:solidFill>
                  <a:srgbClr val="000000"/>
                </a:solidFill>
                <a:effectLst/>
              </a:rPr>
              <a:t>Align with </a:t>
            </a:r>
            <a:r>
              <a:rPr lang="en-US" sz="2100" b="1" i="0" dirty="0">
                <a:solidFill>
                  <a:srgbClr val="0563C1"/>
                </a:solidFill>
                <a:effectLst/>
                <a:hlinkClick r:id="rId5"/>
              </a:rPr>
              <a:t>World Economic Forum</a:t>
            </a:r>
            <a:r>
              <a:rPr lang="en-US" sz="2100" b="1" i="0" dirty="0">
                <a:solidFill>
                  <a:srgbClr val="000000"/>
                </a:solidFill>
                <a:effectLst/>
              </a:rPr>
              <a:t>’s view that accelerating, converging technologies are blurring lines between physical, digital, and biological spheres</a:t>
            </a:r>
            <a:endParaRPr lang="en-US" sz="2100" b="1" dirty="0">
              <a:solidFill>
                <a:srgbClr val="0563C1"/>
              </a:solidFill>
            </a:endParaRP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22 separate events and 10 parallel breakout tracks </a:t>
            </a:r>
          </a:p>
          <a:p>
            <a:pPr lvl="1"/>
            <a:r>
              <a:rPr lang="en-US" sz="2100" b="1" i="0" dirty="0">
                <a:solidFill>
                  <a:srgbClr val="000000"/>
                </a:solidFill>
                <a:effectLst/>
              </a:rPr>
              <a:t>Focused on diverse areas including technologies, narrative and storytelling, and ethics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Thomas L. Friedman’s keynote discussed fast, fused, deep, and open forces that increasingly affect our lives 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i="0" dirty="0">
                <a:effectLst/>
              </a:rPr>
              <a:t>Sessions generated over 26 hours of content and more than 55 videos</a:t>
            </a:r>
          </a:p>
          <a:p>
            <a:pPr lvl="1"/>
            <a:r>
              <a:rPr lang="en-US" sz="2100" b="1" i="0" dirty="0">
                <a:effectLst/>
              </a:rPr>
              <a:t>o</a:t>
            </a:r>
            <a:r>
              <a:rPr lang="en-US" sz="2100" b="1" i="0" dirty="0">
                <a:solidFill>
                  <a:srgbClr val="222222"/>
                </a:solidFill>
                <a:effectLst/>
              </a:rPr>
              <a:t>n </a:t>
            </a:r>
            <a:r>
              <a:rPr lang="en-US" sz="2100" b="1" i="0" dirty="0">
                <a:solidFill>
                  <a:srgbClr val="0070C0"/>
                </a:solidFill>
                <a:effectLst/>
              </a:rPr>
              <a:t>YouTube @ TIDESPROJECT/videos</a:t>
            </a:r>
            <a:r>
              <a:rPr lang="en-US" sz="2100" b="1" i="0" dirty="0">
                <a:solidFill>
                  <a:srgbClr val="222222"/>
                </a:solidFill>
                <a:effectLst/>
              </a:rPr>
              <a:t> and </a:t>
            </a:r>
            <a:r>
              <a:rPr lang="en-US" sz="2100" b="1" i="0" dirty="0">
                <a:solidFill>
                  <a:srgbClr val="0070C0"/>
                </a:solidFill>
                <a:effectLst/>
              </a:rPr>
              <a:t>Playlists</a:t>
            </a:r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5AA68-45C3-424B-8D5F-83AC0424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2020 STAR-TIDES VIRTUAL CAPABILITES DEMO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6CDBD-C019-447C-B549-4E2E47825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7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B294-2527-4632-A565-9E156C31A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E6774-543F-4F2B-88FE-5F0DA5507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linwells@gmail.com</a:t>
            </a:r>
            <a:r>
              <a:rPr lang="en-US" dirty="0"/>
              <a:t>, +1.202.436.6354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189A-8F7F-407B-9BA3-5D477982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579A-5BC2-4B48-8F87-8C1AD3DE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B9F9D-A118-43EB-8EB1-CCFCDE36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</p:spTree>
    <p:extLst>
      <p:ext uri="{BB962C8B-B14F-4D97-AF65-F5344CB8AC3E}">
        <p14:creationId xmlns:p14="http://schemas.microsoft.com/office/powerpoint/2010/main" val="366532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u-ppt-design-template-2019(USE_THIS_ONE)" id="{E8F13775-CE20-4158-A683-FB8DB4FA06F2}" vid="{077DCADB-4370-43EE-9E22-CC868AF605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256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Helvetica Light</vt:lpstr>
      <vt:lpstr>Arial</vt:lpstr>
      <vt:lpstr>Calibri</vt:lpstr>
      <vt:lpstr>Calibri Light</vt:lpstr>
      <vt:lpstr>Rockwell</vt:lpstr>
      <vt:lpstr>Office Theme</vt:lpstr>
      <vt:lpstr>1_Office Theme</vt:lpstr>
      <vt:lpstr>STAR-TIDES  Global Knowledge-Sharing Network Part 1</vt:lpstr>
      <vt:lpstr>PowerPoint Presentation</vt:lpstr>
      <vt:lpstr>Global Knowledge Sharing</vt:lpstr>
      <vt:lpstr>PowerPoint Presentation</vt:lpstr>
      <vt:lpstr>PowerPoint Presentation</vt:lpstr>
      <vt:lpstr>PowerPoint Presentation</vt:lpstr>
      <vt:lpstr>PowerPoint Presentation</vt:lpstr>
      <vt:lpstr>2020 STAR-TIDES VIRTUAL CAPABILITES DEMO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Bangladesh</dc:title>
  <dc:creator>Linton Wells II</dc:creator>
  <cp:lastModifiedBy>Linton Wells II</cp:lastModifiedBy>
  <cp:revision>10</cp:revision>
  <cp:lastPrinted>2020-12-19T04:09:58Z</cp:lastPrinted>
  <dcterms:created xsi:type="dcterms:W3CDTF">2020-12-19T00:15:51Z</dcterms:created>
  <dcterms:modified xsi:type="dcterms:W3CDTF">2021-01-13T22:29:22Z</dcterms:modified>
</cp:coreProperties>
</file>